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1" r:id="rId3"/>
    <p:sldId id="263" r:id="rId4"/>
    <p:sldId id="264" r:id="rId5"/>
    <p:sldId id="265" r:id="rId6"/>
    <p:sldId id="266" r:id="rId7"/>
    <p:sldId id="267" r:id="rId8"/>
    <p:sldId id="268" r:id="rId9"/>
    <p:sldId id="273" r:id="rId10"/>
    <p:sldId id="269" r:id="rId11"/>
    <p:sldId id="270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A86E1"/>
    <a:srgbClr val="E7FB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>
      <p:cViewPr varScale="1">
        <p:scale>
          <a:sx n="69" d="100"/>
          <a:sy n="69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95E88B-F3D5-4069-AAF4-304452398AE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5066EEB-57E0-42F4-BFAA-E36B488BDE1D}">
      <dgm:prSet phldrT="[Text]"/>
      <dgm:spPr/>
      <dgm:t>
        <a:bodyPr/>
        <a:lstStyle/>
        <a:p>
          <a:r>
            <a:rPr lang="en-US" b="1" dirty="0" smtClean="0"/>
            <a:t>Remember</a:t>
          </a:r>
          <a:endParaRPr lang="en-US" b="1" dirty="0"/>
        </a:p>
      </dgm:t>
    </dgm:pt>
    <dgm:pt modelId="{F0075FB7-0711-4176-9CF0-840FAD900D4F}" type="parTrans" cxnId="{D1AF38F8-AF89-4B82-9B52-1E49BEFF9AB1}">
      <dgm:prSet/>
      <dgm:spPr/>
      <dgm:t>
        <a:bodyPr/>
        <a:lstStyle/>
        <a:p>
          <a:endParaRPr lang="en-US"/>
        </a:p>
      </dgm:t>
    </dgm:pt>
    <dgm:pt modelId="{2300F34A-05EC-41FD-BEA8-DAE7B9E60492}" type="sibTrans" cxnId="{D1AF38F8-AF89-4B82-9B52-1E49BEFF9AB1}">
      <dgm:prSet/>
      <dgm:spPr/>
      <dgm:t>
        <a:bodyPr/>
        <a:lstStyle/>
        <a:p>
          <a:endParaRPr lang="en-US"/>
        </a:p>
      </dgm:t>
    </dgm:pt>
    <dgm:pt modelId="{970DC260-22E2-4462-A033-96F98B7F57A5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/>
            <a:t>Understand</a:t>
          </a:r>
          <a:endParaRPr lang="en-US" b="1" dirty="0"/>
        </a:p>
      </dgm:t>
    </dgm:pt>
    <dgm:pt modelId="{45E9FDBD-AF41-4CC1-93A0-347F31ED9A46}" type="parTrans" cxnId="{C8F82CEA-033D-4738-9F4C-13A2EF8CABAD}">
      <dgm:prSet/>
      <dgm:spPr/>
      <dgm:t>
        <a:bodyPr/>
        <a:lstStyle/>
        <a:p>
          <a:endParaRPr lang="en-US"/>
        </a:p>
      </dgm:t>
    </dgm:pt>
    <dgm:pt modelId="{2DE19CF3-1970-4470-ACBE-E7F555C0F4EF}" type="sibTrans" cxnId="{C8F82CEA-033D-4738-9F4C-13A2EF8CABAD}">
      <dgm:prSet/>
      <dgm:spPr/>
      <dgm:t>
        <a:bodyPr/>
        <a:lstStyle/>
        <a:p>
          <a:endParaRPr lang="en-US"/>
        </a:p>
      </dgm:t>
    </dgm:pt>
    <dgm:pt modelId="{CD290EC9-43B9-4BE0-938B-50492BA693B0}">
      <dgm:prSet phldrT="[Text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b="1" dirty="0" smtClean="0"/>
            <a:t>Apply</a:t>
          </a:r>
          <a:endParaRPr lang="en-US" b="1" dirty="0"/>
        </a:p>
      </dgm:t>
    </dgm:pt>
    <dgm:pt modelId="{7A6689A5-02E7-4CE7-A9A1-AEE2166C0173}" type="parTrans" cxnId="{85176C85-5374-4D80-A0F3-BEEC60AEAF22}">
      <dgm:prSet/>
      <dgm:spPr/>
      <dgm:t>
        <a:bodyPr/>
        <a:lstStyle/>
        <a:p>
          <a:endParaRPr lang="en-US"/>
        </a:p>
      </dgm:t>
    </dgm:pt>
    <dgm:pt modelId="{F0951245-8476-49D7-B659-CAA7BB5729A6}" type="sibTrans" cxnId="{85176C85-5374-4D80-A0F3-BEEC60AEAF22}">
      <dgm:prSet/>
      <dgm:spPr/>
      <dgm:t>
        <a:bodyPr/>
        <a:lstStyle/>
        <a:p>
          <a:endParaRPr lang="en-US"/>
        </a:p>
      </dgm:t>
    </dgm:pt>
    <dgm:pt modelId="{01F0F977-03E2-4994-819F-53E2F46789AF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b="1" dirty="0" smtClean="0"/>
            <a:t>Analyze</a:t>
          </a:r>
          <a:endParaRPr lang="en-US" b="1" dirty="0"/>
        </a:p>
      </dgm:t>
    </dgm:pt>
    <dgm:pt modelId="{14EEE180-EC08-4D28-8581-A44EF8070F71}" type="parTrans" cxnId="{9BED5DB2-2432-4DA3-A37B-BE28E66BAFF1}">
      <dgm:prSet/>
      <dgm:spPr/>
      <dgm:t>
        <a:bodyPr/>
        <a:lstStyle/>
        <a:p>
          <a:endParaRPr lang="en-US"/>
        </a:p>
      </dgm:t>
    </dgm:pt>
    <dgm:pt modelId="{AFA528D3-D2AE-4C1D-913B-6F052331D5AD}" type="sibTrans" cxnId="{9BED5DB2-2432-4DA3-A37B-BE28E66BAFF1}">
      <dgm:prSet/>
      <dgm:spPr/>
      <dgm:t>
        <a:bodyPr/>
        <a:lstStyle/>
        <a:p>
          <a:endParaRPr lang="en-US"/>
        </a:p>
      </dgm:t>
    </dgm:pt>
    <dgm:pt modelId="{310189E6-FA4B-46D6-BE78-6972E19D4EBC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n-US" b="1" dirty="0" smtClean="0"/>
            <a:t>Evaluate</a:t>
          </a:r>
          <a:endParaRPr lang="en-US" b="1" dirty="0"/>
        </a:p>
      </dgm:t>
    </dgm:pt>
    <dgm:pt modelId="{E47413BC-5E09-474A-B2B8-9841DAAEF0F0}" type="parTrans" cxnId="{A1474F00-FB90-4EF2-BDE8-14C29EC78E19}">
      <dgm:prSet/>
      <dgm:spPr/>
      <dgm:t>
        <a:bodyPr/>
        <a:lstStyle/>
        <a:p>
          <a:endParaRPr lang="en-US"/>
        </a:p>
      </dgm:t>
    </dgm:pt>
    <dgm:pt modelId="{E8333F68-0161-4314-AFBF-F5C2E37F6EB9}" type="sibTrans" cxnId="{A1474F00-FB90-4EF2-BDE8-14C29EC78E19}">
      <dgm:prSet/>
      <dgm:spPr/>
      <dgm:t>
        <a:bodyPr/>
        <a:lstStyle/>
        <a:p>
          <a:endParaRPr lang="en-US"/>
        </a:p>
      </dgm:t>
    </dgm:pt>
    <dgm:pt modelId="{73C4A48E-EFE4-4E43-B03B-F99D360D4186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n-US" b="1" dirty="0" smtClean="0"/>
            <a:t>Create</a:t>
          </a:r>
          <a:endParaRPr lang="en-US" b="1" dirty="0"/>
        </a:p>
      </dgm:t>
    </dgm:pt>
    <dgm:pt modelId="{7E07181C-D3F7-42FE-AB2E-5F7B0563C7AE}" type="parTrans" cxnId="{7A26E17C-CB1D-486B-94FE-5FE0C4C02989}">
      <dgm:prSet/>
      <dgm:spPr/>
      <dgm:t>
        <a:bodyPr/>
        <a:lstStyle/>
        <a:p>
          <a:endParaRPr lang="en-US"/>
        </a:p>
      </dgm:t>
    </dgm:pt>
    <dgm:pt modelId="{6541F2D1-4D6B-4784-96E0-A814EF4743A7}" type="sibTrans" cxnId="{7A26E17C-CB1D-486B-94FE-5FE0C4C02989}">
      <dgm:prSet/>
      <dgm:spPr/>
      <dgm:t>
        <a:bodyPr/>
        <a:lstStyle/>
        <a:p>
          <a:endParaRPr lang="en-US"/>
        </a:p>
      </dgm:t>
    </dgm:pt>
    <dgm:pt modelId="{0C20A407-F281-46A0-AED0-BB6D78A66199}" type="pres">
      <dgm:prSet presAssocID="{7595E88B-F3D5-4069-AAF4-304452398AE6}" presName="CompostProcess" presStyleCnt="0">
        <dgm:presLayoutVars>
          <dgm:dir/>
          <dgm:resizeHandles val="exact"/>
        </dgm:presLayoutVars>
      </dgm:prSet>
      <dgm:spPr/>
    </dgm:pt>
    <dgm:pt modelId="{DB9421E0-6F03-413E-8330-D7B82CE0F668}" type="pres">
      <dgm:prSet presAssocID="{7595E88B-F3D5-4069-AAF4-304452398AE6}" presName="arrow" presStyleLbl="bgShp" presStyleIdx="0" presStyleCnt="1"/>
      <dgm:spPr/>
    </dgm:pt>
    <dgm:pt modelId="{F36358C5-EE18-43E2-803A-442DAEF3E1D0}" type="pres">
      <dgm:prSet presAssocID="{7595E88B-F3D5-4069-AAF4-304452398AE6}" presName="linearProcess" presStyleCnt="0"/>
      <dgm:spPr/>
    </dgm:pt>
    <dgm:pt modelId="{1B5E14E6-73A1-466C-89CF-24B4FC7B3C54}" type="pres">
      <dgm:prSet presAssocID="{15066EEB-57E0-42F4-BFAA-E36B488BDE1D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CD50D5-CA48-4E60-B8E8-3D50B7F2E0D1}" type="pres">
      <dgm:prSet presAssocID="{2300F34A-05EC-41FD-BEA8-DAE7B9E60492}" presName="sibTrans" presStyleCnt="0"/>
      <dgm:spPr/>
    </dgm:pt>
    <dgm:pt modelId="{A0578801-B104-4E0D-BA90-15BDA9DFDDDC}" type="pres">
      <dgm:prSet presAssocID="{970DC260-22E2-4462-A033-96F98B7F57A5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27053A-64A5-435D-8CD5-6CAC9B52B9C3}" type="pres">
      <dgm:prSet presAssocID="{2DE19CF3-1970-4470-ACBE-E7F555C0F4EF}" presName="sibTrans" presStyleCnt="0"/>
      <dgm:spPr/>
    </dgm:pt>
    <dgm:pt modelId="{167B57E5-C383-49E4-9343-98B3B6F08BB2}" type="pres">
      <dgm:prSet presAssocID="{CD290EC9-43B9-4BE0-938B-50492BA693B0}" presName="textNode" presStyleLbl="node1" presStyleIdx="2" presStyleCnt="6" custLinFactNeighborX="46532" custLinFactNeighborY="-31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F9012B-29F9-4468-BE59-A24F6DB93779}" type="pres">
      <dgm:prSet presAssocID="{F0951245-8476-49D7-B659-CAA7BB5729A6}" presName="sibTrans" presStyleCnt="0"/>
      <dgm:spPr/>
    </dgm:pt>
    <dgm:pt modelId="{8D111A6C-161A-409D-B568-E9707050A790}" type="pres">
      <dgm:prSet presAssocID="{01F0F977-03E2-4994-819F-53E2F46789AF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AAE979-C170-4DDE-958C-35CDCAF51855}" type="pres">
      <dgm:prSet presAssocID="{AFA528D3-D2AE-4C1D-913B-6F052331D5AD}" presName="sibTrans" presStyleCnt="0"/>
      <dgm:spPr/>
    </dgm:pt>
    <dgm:pt modelId="{5C6A432E-8970-4E00-893A-D0DC7BD76FB2}" type="pres">
      <dgm:prSet presAssocID="{310189E6-FA4B-46D6-BE78-6972E19D4EBC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6EDA32-AA3B-4AA8-8564-FE1FAC2B44D4}" type="pres">
      <dgm:prSet presAssocID="{E8333F68-0161-4314-AFBF-F5C2E37F6EB9}" presName="sibTrans" presStyleCnt="0"/>
      <dgm:spPr/>
    </dgm:pt>
    <dgm:pt modelId="{81CBD022-41A4-42F4-BE17-381FA4EB65D8}" type="pres">
      <dgm:prSet presAssocID="{73C4A48E-EFE4-4E43-B03B-F99D360D4186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BED5DB2-2432-4DA3-A37B-BE28E66BAFF1}" srcId="{7595E88B-F3D5-4069-AAF4-304452398AE6}" destId="{01F0F977-03E2-4994-819F-53E2F46789AF}" srcOrd="3" destOrd="0" parTransId="{14EEE180-EC08-4D28-8581-A44EF8070F71}" sibTransId="{AFA528D3-D2AE-4C1D-913B-6F052331D5AD}"/>
    <dgm:cxn modelId="{32A70637-61BE-4A47-91F9-BC17199E923A}" type="presOf" srcId="{15066EEB-57E0-42F4-BFAA-E36B488BDE1D}" destId="{1B5E14E6-73A1-466C-89CF-24B4FC7B3C54}" srcOrd="0" destOrd="0" presId="urn:microsoft.com/office/officeart/2005/8/layout/hProcess9"/>
    <dgm:cxn modelId="{F62A575D-B202-4121-9E75-590E9A9D1FC8}" type="presOf" srcId="{310189E6-FA4B-46D6-BE78-6972E19D4EBC}" destId="{5C6A432E-8970-4E00-893A-D0DC7BD76FB2}" srcOrd="0" destOrd="0" presId="urn:microsoft.com/office/officeart/2005/8/layout/hProcess9"/>
    <dgm:cxn modelId="{7A26E17C-CB1D-486B-94FE-5FE0C4C02989}" srcId="{7595E88B-F3D5-4069-AAF4-304452398AE6}" destId="{73C4A48E-EFE4-4E43-B03B-F99D360D4186}" srcOrd="5" destOrd="0" parTransId="{7E07181C-D3F7-42FE-AB2E-5F7B0563C7AE}" sibTransId="{6541F2D1-4D6B-4784-96E0-A814EF4743A7}"/>
    <dgm:cxn modelId="{C8F82CEA-033D-4738-9F4C-13A2EF8CABAD}" srcId="{7595E88B-F3D5-4069-AAF4-304452398AE6}" destId="{970DC260-22E2-4462-A033-96F98B7F57A5}" srcOrd="1" destOrd="0" parTransId="{45E9FDBD-AF41-4CC1-93A0-347F31ED9A46}" sibTransId="{2DE19CF3-1970-4470-ACBE-E7F555C0F4EF}"/>
    <dgm:cxn modelId="{9369C384-79D9-4E31-8ED3-9EED133D4598}" type="presOf" srcId="{7595E88B-F3D5-4069-AAF4-304452398AE6}" destId="{0C20A407-F281-46A0-AED0-BB6D78A66199}" srcOrd="0" destOrd="0" presId="urn:microsoft.com/office/officeart/2005/8/layout/hProcess9"/>
    <dgm:cxn modelId="{85176C85-5374-4D80-A0F3-BEEC60AEAF22}" srcId="{7595E88B-F3D5-4069-AAF4-304452398AE6}" destId="{CD290EC9-43B9-4BE0-938B-50492BA693B0}" srcOrd="2" destOrd="0" parTransId="{7A6689A5-02E7-4CE7-A9A1-AEE2166C0173}" sibTransId="{F0951245-8476-49D7-B659-CAA7BB5729A6}"/>
    <dgm:cxn modelId="{D1AF38F8-AF89-4B82-9B52-1E49BEFF9AB1}" srcId="{7595E88B-F3D5-4069-AAF4-304452398AE6}" destId="{15066EEB-57E0-42F4-BFAA-E36B488BDE1D}" srcOrd="0" destOrd="0" parTransId="{F0075FB7-0711-4176-9CF0-840FAD900D4F}" sibTransId="{2300F34A-05EC-41FD-BEA8-DAE7B9E60492}"/>
    <dgm:cxn modelId="{7EC925D9-5DD1-4B2F-BC79-5F7B0B47348C}" type="presOf" srcId="{01F0F977-03E2-4994-819F-53E2F46789AF}" destId="{8D111A6C-161A-409D-B568-E9707050A790}" srcOrd="0" destOrd="0" presId="urn:microsoft.com/office/officeart/2005/8/layout/hProcess9"/>
    <dgm:cxn modelId="{1D41A5CA-B235-4FC0-BC7E-1C8163AB9773}" type="presOf" srcId="{CD290EC9-43B9-4BE0-938B-50492BA693B0}" destId="{167B57E5-C383-49E4-9343-98B3B6F08BB2}" srcOrd="0" destOrd="0" presId="urn:microsoft.com/office/officeart/2005/8/layout/hProcess9"/>
    <dgm:cxn modelId="{D37D443F-CF53-44A9-A533-D2D41204C08F}" type="presOf" srcId="{73C4A48E-EFE4-4E43-B03B-F99D360D4186}" destId="{81CBD022-41A4-42F4-BE17-381FA4EB65D8}" srcOrd="0" destOrd="0" presId="urn:microsoft.com/office/officeart/2005/8/layout/hProcess9"/>
    <dgm:cxn modelId="{EB1350BF-F278-4E0A-8C45-BBB77C2B5A32}" type="presOf" srcId="{970DC260-22E2-4462-A033-96F98B7F57A5}" destId="{A0578801-B104-4E0D-BA90-15BDA9DFDDDC}" srcOrd="0" destOrd="0" presId="urn:microsoft.com/office/officeart/2005/8/layout/hProcess9"/>
    <dgm:cxn modelId="{A1474F00-FB90-4EF2-BDE8-14C29EC78E19}" srcId="{7595E88B-F3D5-4069-AAF4-304452398AE6}" destId="{310189E6-FA4B-46D6-BE78-6972E19D4EBC}" srcOrd="4" destOrd="0" parTransId="{E47413BC-5E09-474A-B2B8-9841DAAEF0F0}" sibTransId="{E8333F68-0161-4314-AFBF-F5C2E37F6EB9}"/>
    <dgm:cxn modelId="{AF756277-A53E-4E72-86F9-F8FDC163A939}" type="presParOf" srcId="{0C20A407-F281-46A0-AED0-BB6D78A66199}" destId="{DB9421E0-6F03-413E-8330-D7B82CE0F668}" srcOrd="0" destOrd="0" presId="urn:microsoft.com/office/officeart/2005/8/layout/hProcess9"/>
    <dgm:cxn modelId="{F87EFAE0-A943-49CE-9ADC-EE2B18990A3C}" type="presParOf" srcId="{0C20A407-F281-46A0-AED0-BB6D78A66199}" destId="{F36358C5-EE18-43E2-803A-442DAEF3E1D0}" srcOrd="1" destOrd="0" presId="urn:microsoft.com/office/officeart/2005/8/layout/hProcess9"/>
    <dgm:cxn modelId="{FBB869FB-2002-4F40-8DB9-4D8F31505AAA}" type="presParOf" srcId="{F36358C5-EE18-43E2-803A-442DAEF3E1D0}" destId="{1B5E14E6-73A1-466C-89CF-24B4FC7B3C54}" srcOrd="0" destOrd="0" presId="urn:microsoft.com/office/officeart/2005/8/layout/hProcess9"/>
    <dgm:cxn modelId="{225F4FD7-280B-4B36-81A0-5778C92E4438}" type="presParOf" srcId="{F36358C5-EE18-43E2-803A-442DAEF3E1D0}" destId="{C1CD50D5-CA48-4E60-B8E8-3D50B7F2E0D1}" srcOrd="1" destOrd="0" presId="urn:microsoft.com/office/officeart/2005/8/layout/hProcess9"/>
    <dgm:cxn modelId="{00B4D745-D114-45DD-B785-D9C07F9930A8}" type="presParOf" srcId="{F36358C5-EE18-43E2-803A-442DAEF3E1D0}" destId="{A0578801-B104-4E0D-BA90-15BDA9DFDDDC}" srcOrd="2" destOrd="0" presId="urn:microsoft.com/office/officeart/2005/8/layout/hProcess9"/>
    <dgm:cxn modelId="{A4CF42C9-9D1A-4CD1-822F-4BC3D774193E}" type="presParOf" srcId="{F36358C5-EE18-43E2-803A-442DAEF3E1D0}" destId="{9627053A-64A5-435D-8CD5-6CAC9B52B9C3}" srcOrd="3" destOrd="0" presId="urn:microsoft.com/office/officeart/2005/8/layout/hProcess9"/>
    <dgm:cxn modelId="{35312ACD-4E54-4946-AF5E-729F53CBEC38}" type="presParOf" srcId="{F36358C5-EE18-43E2-803A-442DAEF3E1D0}" destId="{167B57E5-C383-49E4-9343-98B3B6F08BB2}" srcOrd="4" destOrd="0" presId="urn:microsoft.com/office/officeart/2005/8/layout/hProcess9"/>
    <dgm:cxn modelId="{F4C6E5AC-28EB-4ACA-9B8F-96025D280D23}" type="presParOf" srcId="{F36358C5-EE18-43E2-803A-442DAEF3E1D0}" destId="{33F9012B-29F9-4468-BE59-A24F6DB93779}" srcOrd="5" destOrd="0" presId="urn:microsoft.com/office/officeart/2005/8/layout/hProcess9"/>
    <dgm:cxn modelId="{FDAAEB84-1D57-47BD-A56C-49A4F8ABB5FE}" type="presParOf" srcId="{F36358C5-EE18-43E2-803A-442DAEF3E1D0}" destId="{8D111A6C-161A-409D-B568-E9707050A790}" srcOrd="6" destOrd="0" presId="urn:microsoft.com/office/officeart/2005/8/layout/hProcess9"/>
    <dgm:cxn modelId="{9E4A6823-1CE0-4952-9896-6BFD02C83130}" type="presParOf" srcId="{F36358C5-EE18-43E2-803A-442DAEF3E1D0}" destId="{7DAAE979-C170-4DDE-958C-35CDCAF51855}" srcOrd="7" destOrd="0" presId="urn:microsoft.com/office/officeart/2005/8/layout/hProcess9"/>
    <dgm:cxn modelId="{6BBCBB28-FC4B-4ECF-BDAA-719EF5E1402E}" type="presParOf" srcId="{F36358C5-EE18-43E2-803A-442DAEF3E1D0}" destId="{5C6A432E-8970-4E00-893A-D0DC7BD76FB2}" srcOrd="8" destOrd="0" presId="urn:microsoft.com/office/officeart/2005/8/layout/hProcess9"/>
    <dgm:cxn modelId="{C68554DE-149A-4481-989C-1C8A9842B619}" type="presParOf" srcId="{F36358C5-EE18-43E2-803A-442DAEF3E1D0}" destId="{526EDA32-AA3B-4AA8-8564-FE1FAC2B44D4}" srcOrd="9" destOrd="0" presId="urn:microsoft.com/office/officeart/2005/8/layout/hProcess9"/>
    <dgm:cxn modelId="{8A64306F-A702-43BB-A3E6-91D646DE0A2B}" type="presParOf" srcId="{F36358C5-EE18-43E2-803A-442DAEF3E1D0}" destId="{81CBD022-41A4-42F4-BE17-381FA4EB65D8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9421E0-6F03-413E-8330-D7B82CE0F668}">
      <dsp:nvSpPr>
        <dsp:cNvPr id="0" name=""/>
        <dsp:cNvSpPr/>
      </dsp:nvSpPr>
      <dsp:spPr>
        <a:xfrm>
          <a:off x="645409" y="0"/>
          <a:ext cx="7314644" cy="331236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5E14E6-73A1-466C-89CF-24B4FC7B3C54}">
      <dsp:nvSpPr>
        <dsp:cNvPr id="0" name=""/>
        <dsp:cNvSpPr/>
      </dsp:nvSpPr>
      <dsp:spPr>
        <a:xfrm>
          <a:off x="1772" y="993710"/>
          <a:ext cx="1338235" cy="13249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Remember</a:t>
          </a:r>
          <a:endParaRPr lang="en-US" sz="1500" b="1" kern="1200" dirty="0"/>
        </a:p>
      </dsp:txBody>
      <dsp:txXfrm>
        <a:off x="66451" y="1058389"/>
        <a:ext cx="1208877" cy="1195589"/>
      </dsp:txXfrm>
    </dsp:sp>
    <dsp:sp modelId="{A0578801-B104-4E0D-BA90-15BDA9DFDDDC}">
      <dsp:nvSpPr>
        <dsp:cNvPr id="0" name=""/>
        <dsp:cNvSpPr/>
      </dsp:nvSpPr>
      <dsp:spPr>
        <a:xfrm>
          <a:off x="1454509" y="993710"/>
          <a:ext cx="1338235" cy="1324947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Understand</a:t>
          </a:r>
          <a:endParaRPr lang="en-US" sz="1500" b="1" kern="1200" dirty="0"/>
        </a:p>
      </dsp:txBody>
      <dsp:txXfrm>
        <a:off x="1519188" y="1058389"/>
        <a:ext cx="1208877" cy="1195589"/>
      </dsp:txXfrm>
    </dsp:sp>
    <dsp:sp modelId="{167B57E5-C383-49E4-9343-98B3B6F08BB2}">
      <dsp:nvSpPr>
        <dsp:cNvPr id="0" name=""/>
        <dsp:cNvSpPr/>
      </dsp:nvSpPr>
      <dsp:spPr>
        <a:xfrm>
          <a:off x="2960525" y="951908"/>
          <a:ext cx="1338235" cy="1324947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Apply</a:t>
          </a:r>
          <a:endParaRPr lang="en-US" sz="1500" b="1" kern="1200" dirty="0"/>
        </a:p>
      </dsp:txBody>
      <dsp:txXfrm>
        <a:off x="3025204" y="1016587"/>
        <a:ext cx="1208877" cy="1195589"/>
      </dsp:txXfrm>
    </dsp:sp>
    <dsp:sp modelId="{8D111A6C-161A-409D-B568-E9707050A790}">
      <dsp:nvSpPr>
        <dsp:cNvPr id="0" name=""/>
        <dsp:cNvSpPr/>
      </dsp:nvSpPr>
      <dsp:spPr>
        <a:xfrm>
          <a:off x="4359982" y="993710"/>
          <a:ext cx="1338235" cy="1324947"/>
        </a:xfrm>
        <a:prstGeom prst="roundRect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Analyze</a:t>
          </a:r>
          <a:endParaRPr lang="en-US" sz="1500" b="1" kern="1200" dirty="0"/>
        </a:p>
      </dsp:txBody>
      <dsp:txXfrm>
        <a:off x="4424661" y="1058389"/>
        <a:ext cx="1208877" cy="1195589"/>
      </dsp:txXfrm>
    </dsp:sp>
    <dsp:sp modelId="{5C6A432E-8970-4E00-893A-D0DC7BD76FB2}">
      <dsp:nvSpPr>
        <dsp:cNvPr id="0" name=""/>
        <dsp:cNvSpPr/>
      </dsp:nvSpPr>
      <dsp:spPr>
        <a:xfrm>
          <a:off x="5812719" y="993710"/>
          <a:ext cx="1338235" cy="1324947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Evaluate</a:t>
          </a:r>
          <a:endParaRPr lang="en-US" sz="1500" b="1" kern="1200" dirty="0"/>
        </a:p>
      </dsp:txBody>
      <dsp:txXfrm>
        <a:off x="5877398" y="1058389"/>
        <a:ext cx="1208877" cy="1195589"/>
      </dsp:txXfrm>
    </dsp:sp>
    <dsp:sp modelId="{81CBD022-41A4-42F4-BE17-381FA4EB65D8}">
      <dsp:nvSpPr>
        <dsp:cNvPr id="0" name=""/>
        <dsp:cNvSpPr/>
      </dsp:nvSpPr>
      <dsp:spPr>
        <a:xfrm>
          <a:off x="7265456" y="993710"/>
          <a:ext cx="1338235" cy="1324947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Create</a:t>
          </a:r>
          <a:endParaRPr lang="en-US" sz="1500" b="1" kern="1200" dirty="0"/>
        </a:p>
      </dsp:txBody>
      <dsp:txXfrm>
        <a:off x="7330135" y="1058389"/>
        <a:ext cx="1208877" cy="1195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6B97C7-D49E-4C26-9BD8-C8CA27C2EB5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2891D-72C9-475D-95A0-D54087CAE5FD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926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morethanenglish.edublogs.org/files/2011/09/Blooms-Lots-and-Hots-1rziprj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6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484784"/>
            <a:ext cx="7851648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000" b="1" i="1" dirty="0" smtClean="0">
                <a:solidFill>
                  <a:schemeClr val="tx1"/>
                </a:solidFill>
              </a:rPr>
              <a:t>Superheroes</a:t>
            </a:r>
            <a:br>
              <a:rPr lang="en-US" sz="5000" b="1" i="1" dirty="0" smtClean="0">
                <a:solidFill>
                  <a:schemeClr val="tx1"/>
                </a:solidFill>
              </a:rPr>
            </a:br>
            <a:r>
              <a:rPr lang="en-US" sz="5000" i="1" dirty="0" smtClean="0">
                <a:solidFill>
                  <a:schemeClr val="tx1"/>
                </a:solidFill>
              </a:rPr>
              <a:t>A CLIL Lesson</a:t>
            </a:r>
            <a:br>
              <a:rPr lang="en-US" sz="5000" i="1" dirty="0" smtClean="0">
                <a:solidFill>
                  <a:schemeClr val="tx1"/>
                </a:solidFill>
              </a:rPr>
            </a:br>
            <a:r>
              <a:rPr lang="en-US" sz="5000" i="1" dirty="0" smtClean="0">
                <a:solidFill>
                  <a:schemeClr val="tx1"/>
                </a:solidFill>
              </a:rPr>
              <a:t>Level A1</a:t>
            </a:r>
            <a:endParaRPr lang="en-US" sz="5000" b="1" i="1" dirty="0">
              <a:solidFill>
                <a:schemeClr val="tx1"/>
              </a:solidFill>
            </a:endParaRPr>
          </a:p>
        </p:txBody>
      </p:sp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692696"/>
            <a:ext cx="2198914" cy="1749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3275856" y="3717032"/>
            <a:ext cx="2304256" cy="864096"/>
          </a:xfrm>
          <a:prstGeom prst="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3" action="ppaction://hlinksldjump"/>
              </a:rPr>
              <a:t>ENTER</a:t>
            </a:r>
            <a:endParaRPr lang="en-US" b="1" dirty="0" smtClean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1560" y="6002704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The Clil4U </a:t>
            </a:r>
            <a:r>
              <a:rPr lang="en-US" sz="1400" dirty="0"/>
              <a:t>project has been funded with support from the European Commission. This publication </a:t>
            </a:r>
            <a:r>
              <a:rPr lang="en-US" sz="1400" dirty="0" smtClean="0"/>
              <a:t>reflects </a:t>
            </a:r>
            <a:r>
              <a:rPr lang="en-US" sz="1400" dirty="0"/>
              <a:t>the views only of the author, and the Commission cannot be held responsible for any use which may be made of the information contained therein.</a:t>
            </a:r>
          </a:p>
        </p:txBody>
      </p:sp>
      <p:pic>
        <p:nvPicPr>
          <p:cNvPr id="10" name="Billede 4" descr="Clil4you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373216"/>
            <a:ext cx="1510392" cy="576064"/>
          </a:xfrm>
          <a:prstGeom prst="rect">
            <a:avLst/>
          </a:prstGeom>
        </p:spPr>
      </p:pic>
      <p:pic>
        <p:nvPicPr>
          <p:cNvPr id="11" name="Billede 6" descr="EU_flag_LLP_EN-01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5368791"/>
            <a:ext cx="1440159" cy="559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0" y="332656"/>
            <a:ext cx="9144000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latin typeface="+mj-lt"/>
                <a:cs typeface="Aharoni" pitchFamily="2" charset="-79"/>
              </a:rPr>
              <a:t>Learning </a:t>
            </a:r>
            <a:r>
              <a:rPr lang="en-US" sz="4000" b="1" dirty="0" err="1" smtClean="0">
                <a:latin typeface="+mj-lt"/>
                <a:cs typeface="Aharoni" pitchFamily="2" charset="-79"/>
              </a:rPr>
              <a:t>Behaviours</a:t>
            </a:r>
            <a:endParaRPr lang="en-US" sz="4000" b="1" dirty="0">
              <a:latin typeface="+mj-lt"/>
              <a:cs typeface="Aharoni" pitchFamily="2" charset="-79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2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187624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3" action="ppaction://hlinksldjump"/>
              </a:rPr>
              <a:t>Back to Cognition</a:t>
            </a:r>
            <a:endParaRPr lang="en-US" b="1" dirty="0">
              <a:latin typeface="+mj-lt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95536" y="-7184196"/>
            <a:ext cx="8748464" cy="1247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327" tIns="45720" rIns="33327" bIns="179331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4"/>
              </a:rPr>
              <a:t>  </a:t>
            </a:r>
            <a:r>
              <a:rPr kumimoji="0" lang="en-US" sz="15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600" dirty="0" smtClean="0">
                <a:latin typeface="+mj-lt"/>
                <a:cs typeface="Arial" pitchFamily="34" charset="0"/>
              </a:rPr>
              <a:t>We have to </a:t>
            </a:r>
            <a:r>
              <a:rPr lang="en-US" sz="26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remember</a:t>
            </a:r>
            <a:r>
              <a:rPr lang="en-US" sz="2600" dirty="0" smtClean="0">
                <a:latin typeface="+mj-lt"/>
                <a:cs typeface="Arial" pitchFamily="34" charset="0"/>
              </a:rPr>
              <a:t> a concept before we can </a:t>
            </a:r>
            <a:r>
              <a:rPr lang="en-US" sz="2600" b="1" dirty="0" smtClean="0">
                <a:latin typeface="+mj-lt"/>
                <a:cs typeface="Arial" pitchFamily="34" charset="0"/>
              </a:rPr>
              <a:t>understand </a:t>
            </a:r>
            <a:r>
              <a:rPr lang="en-US" sz="2600" dirty="0" smtClean="0">
                <a:latin typeface="+mj-lt"/>
                <a:cs typeface="Arial" pitchFamily="34" charset="0"/>
              </a:rPr>
              <a:t>it.</a:t>
            </a:r>
            <a:br>
              <a:rPr lang="en-US" sz="2600" dirty="0" smtClean="0">
                <a:latin typeface="+mj-lt"/>
                <a:cs typeface="Arial" pitchFamily="34" charset="0"/>
              </a:rPr>
            </a:br>
            <a:r>
              <a:rPr lang="en-US" sz="2600" dirty="0" smtClean="0">
                <a:latin typeface="+mj-lt"/>
                <a:cs typeface="Arial" pitchFamily="34" charset="0"/>
              </a:rPr>
              <a:t>We have to </a:t>
            </a:r>
            <a:r>
              <a:rPr lang="en-US" sz="26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understand</a:t>
            </a:r>
            <a:r>
              <a:rPr lang="en-US" sz="2600" b="1" dirty="0" smtClean="0">
                <a:latin typeface="+mj-lt"/>
                <a:cs typeface="Arial" pitchFamily="34" charset="0"/>
              </a:rPr>
              <a:t> </a:t>
            </a:r>
            <a:r>
              <a:rPr lang="en-US" sz="2600" dirty="0" smtClean="0">
                <a:latin typeface="+mj-lt"/>
                <a:cs typeface="Arial" pitchFamily="34" charset="0"/>
              </a:rPr>
              <a:t>a concept before we can </a:t>
            </a:r>
            <a:r>
              <a:rPr lang="en-US" sz="2600" b="1" dirty="0" smtClean="0">
                <a:latin typeface="+mj-lt"/>
                <a:cs typeface="Arial" pitchFamily="34" charset="0"/>
              </a:rPr>
              <a:t>apply</a:t>
            </a:r>
            <a:r>
              <a:rPr lang="en-US" sz="2600" dirty="0" smtClean="0">
                <a:latin typeface="+mj-lt"/>
                <a:cs typeface="Arial" pitchFamily="34" charset="0"/>
              </a:rPr>
              <a:t> it.</a:t>
            </a:r>
            <a:br>
              <a:rPr lang="en-US" sz="2600" dirty="0" smtClean="0">
                <a:latin typeface="+mj-lt"/>
                <a:cs typeface="Arial" pitchFamily="34" charset="0"/>
              </a:rPr>
            </a:br>
            <a:r>
              <a:rPr lang="en-US" sz="2600" dirty="0" smtClean="0">
                <a:latin typeface="+mj-lt"/>
                <a:cs typeface="Arial" pitchFamily="34" charset="0"/>
              </a:rPr>
              <a:t>We have to be able to</a:t>
            </a:r>
            <a:r>
              <a:rPr lang="en-US" sz="26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 </a:t>
            </a:r>
            <a:r>
              <a:rPr lang="en-US" sz="26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apply </a:t>
            </a:r>
            <a:r>
              <a:rPr lang="en-US" sz="2600" dirty="0" smtClean="0">
                <a:latin typeface="+mj-lt"/>
                <a:cs typeface="Arial" pitchFamily="34" charset="0"/>
              </a:rPr>
              <a:t>a concept before we </a:t>
            </a:r>
            <a:r>
              <a:rPr lang="en-US" sz="2600" b="1" dirty="0" smtClean="0">
                <a:latin typeface="+mj-lt"/>
                <a:cs typeface="Arial" pitchFamily="34" charset="0"/>
              </a:rPr>
              <a:t>analyze</a:t>
            </a:r>
            <a:r>
              <a:rPr lang="en-US" sz="2600" dirty="0" smtClean="0">
                <a:latin typeface="+mj-lt"/>
                <a:cs typeface="Arial" pitchFamily="34" charset="0"/>
              </a:rPr>
              <a:t> it.</a:t>
            </a:r>
            <a:br>
              <a:rPr lang="en-US" sz="2600" dirty="0" smtClean="0">
                <a:latin typeface="+mj-lt"/>
                <a:cs typeface="Arial" pitchFamily="34" charset="0"/>
              </a:rPr>
            </a:br>
            <a:r>
              <a:rPr lang="en-US" sz="2600" dirty="0" smtClean="0">
                <a:latin typeface="+mj-lt"/>
                <a:cs typeface="Arial" pitchFamily="34" charset="0"/>
              </a:rPr>
              <a:t>We have to </a:t>
            </a:r>
            <a:r>
              <a:rPr lang="en-US" sz="26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analyze</a:t>
            </a:r>
            <a:r>
              <a:rPr lang="en-US" sz="2600" b="1" dirty="0" smtClean="0">
                <a:latin typeface="+mj-lt"/>
                <a:cs typeface="Arial" pitchFamily="34" charset="0"/>
              </a:rPr>
              <a:t> </a:t>
            </a:r>
            <a:r>
              <a:rPr lang="en-US" sz="2600" dirty="0" smtClean="0">
                <a:latin typeface="+mj-lt"/>
                <a:cs typeface="Arial" pitchFamily="34" charset="0"/>
              </a:rPr>
              <a:t>a concept before we can </a:t>
            </a:r>
            <a:r>
              <a:rPr lang="en-US" sz="2600" b="1" dirty="0" smtClean="0">
                <a:latin typeface="+mj-lt"/>
                <a:cs typeface="Arial" pitchFamily="34" charset="0"/>
              </a:rPr>
              <a:t>evaluate</a:t>
            </a:r>
            <a:r>
              <a:rPr lang="en-US" sz="2600" dirty="0" smtClean="0">
                <a:latin typeface="+mj-lt"/>
                <a:cs typeface="Arial" pitchFamily="34" charset="0"/>
              </a:rPr>
              <a:t> it.</a:t>
            </a:r>
            <a:br>
              <a:rPr lang="en-US" sz="2600" dirty="0" smtClean="0">
                <a:latin typeface="+mj-lt"/>
                <a:cs typeface="Arial" pitchFamily="34" charset="0"/>
              </a:rPr>
            </a:br>
            <a:r>
              <a:rPr lang="en-US" sz="2600" dirty="0" smtClean="0">
                <a:latin typeface="+mj-lt"/>
                <a:cs typeface="Arial" pitchFamily="34" charset="0"/>
              </a:rPr>
              <a:t>We have to </a:t>
            </a:r>
            <a:r>
              <a:rPr lang="en-US" sz="2600" b="1" dirty="0" smtClean="0">
                <a:latin typeface="+mj-lt"/>
                <a:cs typeface="Arial" pitchFamily="34" charset="0"/>
              </a:rPr>
              <a:t>remember, understand, apply, analyze,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600" dirty="0" smtClean="0">
                <a:latin typeface="+mj-lt"/>
                <a:cs typeface="Arial" pitchFamily="34" charset="0"/>
              </a:rPr>
              <a:t> and </a:t>
            </a:r>
            <a:r>
              <a:rPr lang="en-US" sz="26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evaluate</a:t>
            </a:r>
            <a:r>
              <a:rPr lang="en-US" sz="2600" b="1" dirty="0" smtClean="0">
                <a:latin typeface="+mj-lt"/>
                <a:cs typeface="Arial" pitchFamily="34" charset="0"/>
              </a:rPr>
              <a:t> </a:t>
            </a:r>
            <a:r>
              <a:rPr lang="en-US" sz="2600" dirty="0" smtClean="0">
                <a:latin typeface="+mj-lt"/>
                <a:cs typeface="Arial" pitchFamily="34" charset="0"/>
              </a:rPr>
              <a:t>a concept before we can </a:t>
            </a:r>
            <a:r>
              <a:rPr lang="en-US" sz="2600" b="1" dirty="0" smtClean="0">
                <a:latin typeface="+mj-lt"/>
                <a:cs typeface="Arial" pitchFamily="34" charset="0"/>
              </a:rPr>
              <a:t>create.</a:t>
            </a:r>
            <a:endParaRPr lang="en-US" sz="2600" dirty="0" smtClean="0"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11015" y="304800"/>
            <a:ext cx="3534508" cy="1143000"/>
          </a:xfrm>
        </p:spPr>
        <p:txBody>
          <a:bodyPr>
            <a:noAutofit/>
          </a:bodyPr>
          <a:lstStyle/>
          <a:p>
            <a:pPr algn="l"/>
            <a:r>
              <a:rPr lang="en-US" sz="5400" b="1" dirty="0" smtClean="0">
                <a:latin typeface="+mj-lt"/>
                <a:cs typeface="Aharoni" pitchFamily="2" charset="-79"/>
              </a:rPr>
              <a:t>Bloom’s Wheel</a:t>
            </a:r>
            <a:endParaRPr lang="en-US" sz="5400" b="1" dirty="0">
              <a:latin typeface="+mj-lt"/>
              <a:cs typeface="Aharoni" pitchFamily="2" charset="-79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852936"/>
            <a:ext cx="1663574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7" name="Picture 1" descr="C:\Users\Sandra\Desktop\Bloom's\Wheel-Deal-w-words-jpg-m0zu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6350" y="260648"/>
            <a:ext cx="6557650" cy="6192688"/>
          </a:xfrm>
          <a:prstGeom prst="rect">
            <a:avLst/>
          </a:prstGeom>
          <a:noFill/>
        </p:spPr>
      </p:pic>
      <p:sp>
        <p:nvSpPr>
          <p:cNvPr id="8" name="Rounded Rectangle 7"/>
          <p:cNvSpPr/>
          <p:nvPr/>
        </p:nvSpPr>
        <p:spPr>
          <a:xfrm>
            <a:off x="467544" y="551723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4" action="ppaction://hlinksldjump"/>
              </a:rPr>
              <a:t>Back to Cognition</a:t>
            </a:r>
            <a:endParaRPr lang="en-US" b="1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67544" y="6165304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5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4572000" y="6309320"/>
            <a:ext cx="3352800" cy="365125"/>
          </a:xfrm>
        </p:spPr>
        <p:txBody>
          <a:bodyPr/>
          <a:lstStyle/>
          <a:p>
            <a:r>
              <a:rPr lang="en-US" dirty="0" smtClean="0"/>
              <a:t>http://morethanenglish.edublogs.org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475656" y="1268760"/>
            <a:ext cx="2880320" cy="1512168"/>
          </a:xfrm>
          <a:prstGeom prst="roundRect">
            <a:avLst/>
          </a:prstGeom>
          <a:solidFill>
            <a:srgbClr val="FA86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+mj-lt"/>
                <a:hlinkClick r:id="rId2" action="ppaction://hlinksldjump"/>
              </a:rPr>
              <a:t>Community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788024" y="1268760"/>
            <a:ext cx="2880320" cy="151216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+mj-lt"/>
                <a:hlinkClick r:id="rId3" action="ppaction://hlinksldjump"/>
              </a:rPr>
              <a:t>Content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528" y="2924944"/>
            <a:ext cx="2880320" cy="151216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+mj-lt"/>
                <a:hlinkClick r:id="rId4" action="ppaction://hlinksldjump"/>
              </a:rPr>
              <a:t>Competence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131840" y="4509120"/>
            <a:ext cx="2880320" cy="1512168"/>
          </a:xfrm>
          <a:prstGeom prst="roundRect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+mj-lt"/>
                <a:hlinkClick r:id="rId5" action="ppaction://hlinksldjump"/>
              </a:rPr>
              <a:t>Cognition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940152" y="2924944"/>
            <a:ext cx="2880320" cy="151216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+mj-lt"/>
                <a:hlinkClick r:id="rId6" action="ppaction://hlinksldjump"/>
              </a:rPr>
              <a:t>Communication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635896" y="3140968"/>
            <a:ext cx="1944216" cy="100811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+mj-lt"/>
                <a:hlinkClick r:id="rId7" action="ppaction://hlinksldjump"/>
              </a:rPr>
              <a:t>TOPIC</a:t>
            </a:r>
            <a:endParaRPr lang="en-US" sz="3600" b="1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TOPIC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1268760"/>
            <a:ext cx="6912440" cy="371237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3200" dirty="0" smtClean="0">
                <a:latin typeface="+mj-lt"/>
              </a:rPr>
              <a:t>Superheroes – the superpower of the element “Air.</a:t>
            </a:r>
          </a:p>
          <a:p>
            <a:pPr marL="457200" indent="-457200" algn="l">
              <a:buFont typeface="Arial"/>
              <a:buChar char="•"/>
            </a:pPr>
            <a:r>
              <a:rPr lang="en-US" sz="3200" dirty="0" smtClean="0">
                <a:latin typeface="+mj-lt"/>
              </a:rPr>
              <a:t>Based on the element Air – what superpower would be  useful for a superhero to have?</a:t>
            </a:r>
          </a:p>
          <a:p>
            <a:pPr marL="457200" indent="-457200" algn="l">
              <a:buFont typeface="Arial"/>
              <a:buChar char="•"/>
            </a:pPr>
            <a:r>
              <a:rPr lang="en-US" sz="3200" dirty="0" smtClean="0">
                <a:latin typeface="+mj-lt"/>
              </a:rPr>
              <a:t>What does the superhero look like? </a:t>
            </a:r>
          </a:p>
          <a:p>
            <a:pPr marL="457200" indent="-457200" algn="l">
              <a:buFont typeface="Arial"/>
              <a:buChar char="•"/>
            </a:pPr>
            <a:r>
              <a:rPr lang="en-US" sz="3200" dirty="0" smtClean="0">
                <a:latin typeface="+mj-lt"/>
              </a:rPr>
              <a:t>What would a day in the life of this superhero be like?</a:t>
            </a:r>
          </a:p>
          <a:p>
            <a:pPr algn="l"/>
            <a:endParaRPr lang="en-US" sz="3200" dirty="0" smtClean="0">
              <a:latin typeface="+mj-lt"/>
            </a:endParaRPr>
          </a:p>
          <a:p>
            <a:pPr algn="l"/>
            <a:endParaRPr lang="en-US" sz="3200" dirty="0" smtClean="0">
              <a:latin typeface="+mj-lt"/>
            </a:endParaRPr>
          </a:p>
          <a:p>
            <a:pPr algn="l"/>
            <a:endParaRPr lang="en-US" dirty="0" smtClean="0">
              <a:latin typeface="+mj-lt"/>
            </a:endParaRP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+mj-lt"/>
                <a:hlinkClick r:id="rId2" action="ppaction://hlinksldjump"/>
              </a:rPr>
              <a:t>Back to Overview</a:t>
            </a:r>
            <a:endParaRPr lang="en-US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556792"/>
            <a:ext cx="11144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CONTENT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672" y="1268760"/>
            <a:ext cx="6768424" cy="4248472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sz="4000" dirty="0" smtClean="0">
                <a:latin typeface="+mj-lt"/>
              </a:rPr>
              <a:t>Through experiments, this unit aims to give the students an understanding of the element ‘Air’ and the power it holds within</a:t>
            </a:r>
          </a:p>
          <a:p>
            <a:pPr algn="ctr"/>
            <a:endParaRPr lang="en-US" sz="4000" dirty="0" smtClean="0">
              <a:latin typeface="+mj-lt"/>
            </a:endParaRPr>
          </a:p>
          <a:p>
            <a:pPr algn="ctr"/>
            <a:r>
              <a:rPr lang="en-US" sz="4000" dirty="0" smtClean="0">
                <a:latin typeface="+mj-lt"/>
              </a:rPr>
              <a:t>In the creation of their own superheroes the students work with giving descriptions and relating a fictional story</a:t>
            </a:r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2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11144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Communication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556792"/>
            <a:ext cx="7854696" cy="4896544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latin typeface="+mj-lt"/>
              </a:rPr>
              <a:t> Students will: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Get an overview of the element ‘Air’ </a:t>
            </a:r>
            <a:r>
              <a:rPr lang="en-US" dirty="0" smtClean="0">
                <a:solidFill>
                  <a:prstClr val="white"/>
                </a:solidFill>
                <a:latin typeface="Calibri"/>
              </a:rPr>
              <a:t>through science </a:t>
            </a:r>
            <a:r>
              <a:rPr lang="en-US" dirty="0">
                <a:solidFill>
                  <a:prstClr val="white"/>
                </a:solidFill>
                <a:latin typeface="Calibri"/>
              </a:rPr>
              <a:t>experiments </a:t>
            </a:r>
            <a:endParaRPr lang="en-US" dirty="0" smtClean="0">
              <a:latin typeface="+mj-lt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Work towards an understanding of natural forces within the element as they design their own superhero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Enhance their language skills in terms of being able to describe their superhero</a:t>
            </a:r>
            <a:r>
              <a:rPr lang="en-US" dirty="0">
                <a:latin typeface="+mj-lt"/>
              </a:rPr>
              <a:t> </a:t>
            </a:r>
            <a:endParaRPr lang="en-US" dirty="0" smtClean="0">
              <a:latin typeface="+mj-lt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Tell a fictional story in drawing and words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>
              <a:latin typeface="+mj-lt"/>
            </a:endParaRP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2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0648"/>
            <a:ext cx="1219200" cy="1138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332656"/>
            <a:ext cx="1228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COGNITION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528063"/>
            <a:ext cx="6918920" cy="5328592"/>
          </a:xfrm>
        </p:spPr>
        <p:txBody>
          <a:bodyPr>
            <a:normAutofit fontScale="32500" lnSpcReduction="20000"/>
          </a:bodyPr>
          <a:lstStyle/>
          <a:p>
            <a:pPr marL="457200" indent="-457200" algn="l">
              <a:buFont typeface="Arial"/>
              <a:buChar char="•"/>
            </a:pPr>
            <a:r>
              <a:rPr lang="en-US" sz="7000" dirty="0" err="1" smtClean="0">
                <a:latin typeface="+mj-lt"/>
              </a:rPr>
              <a:t>Throughut</a:t>
            </a:r>
            <a:r>
              <a:rPr lang="en-US" sz="7000" dirty="0" smtClean="0">
                <a:latin typeface="+mj-lt"/>
              </a:rPr>
              <a:t> the lesson, the students will work through various categories of Bloom’s taxonomy of learning </a:t>
            </a:r>
            <a:r>
              <a:rPr lang="en-US" sz="7000" dirty="0" err="1" smtClean="0">
                <a:latin typeface="+mj-lt"/>
              </a:rPr>
              <a:t>behaviours</a:t>
            </a:r>
            <a:endParaRPr lang="en-US" sz="7000" dirty="0" smtClean="0">
              <a:latin typeface="+mj-lt"/>
            </a:endParaRPr>
          </a:p>
          <a:p>
            <a:pPr marL="457200" indent="-457200" algn="l">
              <a:buFont typeface="Arial"/>
              <a:buChar char="•"/>
            </a:pPr>
            <a:r>
              <a:rPr lang="en-US" sz="7000" dirty="0" smtClean="0">
                <a:latin typeface="+mj-lt"/>
              </a:rPr>
              <a:t>The students will</a:t>
            </a:r>
            <a:r>
              <a:rPr lang="en-US" sz="7000" dirty="0">
                <a:latin typeface="+mj-lt"/>
              </a:rPr>
              <a:t> </a:t>
            </a:r>
            <a:r>
              <a:rPr lang="en-US" sz="7000" dirty="0" smtClean="0">
                <a:latin typeface="+mj-lt"/>
              </a:rPr>
              <a:t>use both HOTS and LOTS to solve the exercises leading to fulfilling the task of creating their own superhero</a:t>
            </a:r>
          </a:p>
          <a:p>
            <a:pPr marL="457200" indent="-457200" algn="l">
              <a:buFont typeface="Arial"/>
              <a:buChar char="•"/>
            </a:pPr>
            <a:r>
              <a:rPr lang="en-US" sz="7000" dirty="0" smtClean="0">
                <a:latin typeface="+mj-lt"/>
              </a:rPr>
              <a:t>Based on what they already know about Air, the students will describe, relate, explain and compare their experiment observations in relation to the powers of their superhero</a:t>
            </a:r>
          </a:p>
          <a:p>
            <a:pPr marL="457200" indent="-457200" algn="l">
              <a:buFont typeface="Arial"/>
              <a:buChar char="•"/>
            </a:pPr>
            <a:r>
              <a:rPr lang="en-US" sz="7000" dirty="0" smtClean="0">
                <a:latin typeface="+mj-lt"/>
              </a:rPr>
              <a:t>They will examine the powers of the element </a:t>
            </a:r>
          </a:p>
          <a:p>
            <a:pPr lvl="1" algn="l"/>
            <a:r>
              <a:rPr lang="en-US" sz="6800" dirty="0" smtClean="0">
                <a:latin typeface="+mj-lt"/>
              </a:rPr>
              <a:t>and identify the superpower with it. They </a:t>
            </a:r>
          </a:p>
          <a:p>
            <a:pPr lvl="1" algn="l"/>
            <a:r>
              <a:rPr lang="en-US" sz="6800" dirty="0" smtClean="0">
                <a:latin typeface="+mj-lt"/>
              </a:rPr>
              <a:t>will have to justify their choices and turn </a:t>
            </a:r>
          </a:p>
          <a:p>
            <a:pPr lvl="1" algn="l"/>
            <a:r>
              <a:rPr lang="en-US" sz="6800" dirty="0" smtClean="0">
                <a:latin typeface="+mj-lt"/>
              </a:rPr>
              <a:t>them into a creative process </a:t>
            </a:r>
            <a:r>
              <a:rPr lang="en-US" sz="7000" dirty="0" smtClean="0">
                <a:latin typeface="+mj-lt"/>
              </a:rPr>
              <a:t>when making</a:t>
            </a:r>
          </a:p>
          <a:p>
            <a:pPr lvl="1" algn="l"/>
            <a:r>
              <a:rPr lang="en-US" sz="7000" dirty="0" smtClean="0">
                <a:latin typeface="+mj-lt"/>
              </a:rPr>
              <a:t>a comic</a:t>
            </a:r>
          </a:p>
          <a:p>
            <a:pPr algn="l"/>
            <a:r>
              <a:rPr lang="en-US" dirty="0" smtClean="0">
                <a:latin typeface="+mj-lt"/>
              </a:rPr>
              <a:t> </a:t>
            </a:r>
          </a:p>
          <a:p>
            <a:pPr algn="l"/>
            <a:endParaRPr lang="en-US" dirty="0" smtClean="0">
              <a:latin typeface="+mj-lt"/>
            </a:endParaRP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2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pic>
        <p:nvPicPr>
          <p:cNvPr id="5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3760" y="980728"/>
            <a:ext cx="216024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ustomShape 3"/>
          <p:cNvSpPr/>
          <p:nvPr/>
        </p:nvSpPr>
        <p:spPr>
          <a:xfrm>
            <a:off x="6372200" y="4509120"/>
            <a:ext cx="2448000" cy="35964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rou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1200" b="1" dirty="0">
                <a:solidFill>
                  <a:srgbClr val="FFFFFF"/>
                </a:solidFill>
                <a:latin typeface="Calibri"/>
                <a:hlinkClick r:id="rId4" action="ppaction://hlinksldjump"/>
              </a:rPr>
              <a:t>Taxonomy of Learning </a:t>
            </a:r>
            <a:r>
              <a:rPr lang="en-US" sz="1200" b="1" dirty="0" err="1">
                <a:solidFill>
                  <a:srgbClr val="FFFFFF"/>
                </a:solidFill>
                <a:latin typeface="Calibri"/>
                <a:hlinkClick r:id="rId4" action="ppaction://hlinksldjump"/>
              </a:rPr>
              <a:t>Behaviours</a:t>
            </a:r>
            <a:r>
              <a:rPr lang="en-US" sz="1200" b="1" dirty="0">
                <a:solidFill>
                  <a:srgbClr val="FFFFFF"/>
                </a:solidFill>
                <a:latin typeface="Calibri"/>
                <a:hlinkClick r:id="rId4" action="ppaction://hlinksldjump"/>
              </a:rPr>
              <a:t> </a:t>
            </a:r>
            <a:endParaRPr lang="en-US" sz="1200" dirty="0"/>
          </a:p>
        </p:txBody>
      </p:sp>
      <p:sp>
        <p:nvSpPr>
          <p:cNvPr id="7" name="CustomShape 3"/>
          <p:cNvSpPr/>
          <p:nvPr/>
        </p:nvSpPr>
        <p:spPr>
          <a:xfrm>
            <a:off x="6372200" y="5085184"/>
            <a:ext cx="2448000" cy="35964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rou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GB" b="1" dirty="0" smtClean="0">
                <a:solidFill>
                  <a:srgbClr val="002060"/>
                </a:solidFill>
                <a:latin typeface="Calibri"/>
                <a:hlinkClick r:id="rId5" action="ppaction://hlinksldjump"/>
              </a:rPr>
              <a:t>Learning Behaviours</a:t>
            </a:r>
            <a:endParaRPr lang="en-GB" dirty="0"/>
          </a:p>
        </p:txBody>
      </p:sp>
      <p:sp>
        <p:nvSpPr>
          <p:cNvPr id="8" name="CustomShape 3"/>
          <p:cNvSpPr/>
          <p:nvPr/>
        </p:nvSpPr>
        <p:spPr>
          <a:xfrm>
            <a:off x="6372200" y="5661248"/>
            <a:ext cx="2448000" cy="35964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rou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GB" b="1" dirty="0" smtClean="0">
                <a:solidFill>
                  <a:srgbClr val="002060"/>
                </a:solidFill>
                <a:latin typeface="Calibri"/>
                <a:hlinkClick r:id="rId6" action="ppaction://hlinksldjump"/>
              </a:rPr>
              <a:t>Blooms Wheel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COMPETENCE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672" y="1268760"/>
            <a:ext cx="6984776" cy="4752528"/>
          </a:xfrm>
        </p:spPr>
        <p:txBody>
          <a:bodyPr>
            <a:normAutofit/>
          </a:bodyPr>
          <a:lstStyle/>
          <a:p>
            <a:pPr algn="l"/>
            <a:r>
              <a:rPr lang="en-US" sz="3000" dirty="0" smtClean="0">
                <a:latin typeface="+mj-lt"/>
              </a:rPr>
              <a:t>The students will</a:t>
            </a:r>
            <a:r>
              <a:rPr lang="en-US" sz="3000" dirty="0">
                <a:latin typeface="+mj-lt"/>
              </a:rPr>
              <a:t> </a:t>
            </a:r>
            <a:r>
              <a:rPr lang="en-US" sz="3000" dirty="0" smtClean="0">
                <a:latin typeface="+mj-lt"/>
              </a:rPr>
              <a:t>be able to:</a:t>
            </a:r>
          </a:p>
          <a:p>
            <a:pPr algn="l"/>
            <a:endParaRPr lang="en-US" sz="3000" dirty="0" smtClean="0">
              <a:latin typeface="+mj-lt"/>
            </a:endParaRPr>
          </a:p>
          <a:p>
            <a:pPr marL="457200" indent="-457200" algn="l">
              <a:buFont typeface="Arial"/>
              <a:buChar char="•"/>
            </a:pPr>
            <a:r>
              <a:rPr lang="en-US" sz="3000" dirty="0" smtClean="0">
                <a:latin typeface="+mj-lt"/>
              </a:rPr>
              <a:t>Experiment with different elements</a:t>
            </a:r>
          </a:p>
          <a:p>
            <a:pPr marL="457200" indent="-457200" algn="l">
              <a:buFont typeface="Arial"/>
              <a:buChar char="•"/>
            </a:pPr>
            <a:r>
              <a:rPr lang="en-US" sz="3000" dirty="0" smtClean="0">
                <a:latin typeface="+mj-lt"/>
              </a:rPr>
              <a:t>Make observations</a:t>
            </a:r>
          </a:p>
          <a:p>
            <a:pPr marL="457200" indent="-457200" algn="l">
              <a:buFont typeface="Arial"/>
              <a:buChar char="•"/>
            </a:pPr>
            <a:r>
              <a:rPr lang="en-US" sz="3000" dirty="0" smtClean="0">
                <a:latin typeface="+mj-lt"/>
              </a:rPr>
              <a:t>Reach conclusions</a:t>
            </a:r>
          </a:p>
          <a:p>
            <a:pPr marL="457200" indent="-457200" algn="l">
              <a:buFont typeface="Arial"/>
              <a:buChar char="•"/>
            </a:pPr>
            <a:r>
              <a:rPr lang="en-US" sz="3000" dirty="0" smtClean="0">
                <a:latin typeface="+mj-lt"/>
              </a:rPr>
              <a:t>Follow instructions</a:t>
            </a:r>
          </a:p>
          <a:p>
            <a:pPr marL="457200" indent="-457200" algn="l">
              <a:buFont typeface="Arial"/>
              <a:buChar char="•"/>
            </a:pPr>
            <a:r>
              <a:rPr lang="en-US" sz="3000" dirty="0" smtClean="0">
                <a:latin typeface="+mj-lt"/>
              </a:rPr>
              <a:t>Produce a comic</a:t>
            </a:r>
          </a:p>
          <a:p>
            <a:pPr marL="457200" indent="-457200" algn="l">
              <a:buFont typeface="Arial"/>
              <a:buChar char="•"/>
            </a:pPr>
            <a:endParaRPr lang="en-US" sz="3000" dirty="0" smtClean="0">
              <a:latin typeface="+mj-lt"/>
            </a:endParaRPr>
          </a:p>
          <a:p>
            <a:pPr algn="l"/>
            <a:endParaRPr lang="en-US" sz="4300" dirty="0" smtClean="0">
              <a:latin typeface="+mj-lt"/>
            </a:endParaRPr>
          </a:p>
          <a:p>
            <a:pPr algn="l"/>
            <a:endParaRPr lang="en-US" sz="4300" dirty="0" smtClean="0">
              <a:latin typeface="+mj-lt"/>
            </a:endParaRPr>
          </a:p>
          <a:p>
            <a:pPr algn="l"/>
            <a:endParaRPr lang="en-US" sz="4300" dirty="0" smtClean="0">
              <a:latin typeface="+mj-lt"/>
            </a:endParaRP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2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11144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COMMUNITY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3608" y="1268760"/>
            <a:ext cx="7488832" cy="4320480"/>
          </a:xfrm>
        </p:spPr>
        <p:txBody>
          <a:bodyPr>
            <a:normAutofit fontScale="70000" lnSpcReduction="20000"/>
          </a:bodyPr>
          <a:lstStyle/>
          <a:p>
            <a:pPr marL="571500" indent="-571500" algn="l">
              <a:buFont typeface="Arial"/>
              <a:buChar char="•"/>
            </a:pPr>
            <a:r>
              <a:rPr lang="en-US" sz="4000" dirty="0" smtClean="0">
                <a:latin typeface="+mj-lt"/>
              </a:rPr>
              <a:t>The climate is changing and naturally-occurring  disasters are something all students are confronted with, both through the media and to some extent through personal experiences</a:t>
            </a:r>
          </a:p>
          <a:p>
            <a:pPr marL="571500" indent="-571500" algn="l">
              <a:buFont typeface="Arial"/>
              <a:buChar char="•"/>
            </a:pPr>
            <a:r>
              <a:rPr lang="en-US" sz="4000" dirty="0" smtClean="0">
                <a:latin typeface="+mj-lt"/>
              </a:rPr>
              <a:t>Knowing about the four elements, what they can “do” and how they “work”, is essential for an  understanding of the world we live in</a:t>
            </a:r>
            <a:endParaRPr lang="en-US" sz="4000" dirty="0">
              <a:latin typeface="+mj-lt"/>
            </a:endParaRPr>
          </a:p>
          <a:p>
            <a:pPr marL="571500" indent="-571500" algn="l">
              <a:buFont typeface="Arial"/>
              <a:buChar char="•"/>
            </a:pPr>
            <a:r>
              <a:rPr lang="en-US" sz="4000" dirty="0" smtClean="0">
                <a:latin typeface="+mj-lt"/>
              </a:rPr>
              <a:t>Being confronted with the impact of the elements on daily life around the world enhances the students’ awareness of their own living conditions</a:t>
            </a:r>
          </a:p>
          <a:p>
            <a:pPr algn="l"/>
            <a:endParaRPr lang="en-US" sz="4000" dirty="0" smtClean="0">
              <a:latin typeface="+mj-lt"/>
            </a:endParaRPr>
          </a:p>
          <a:p>
            <a:pPr algn="l"/>
            <a:endParaRPr lang="en-US" dirty="0" smtClean="0">
              <a:latin typeface="+mj-lt"/>
            </a:endParaRP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2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44824"/>
            <a:ext cx="11144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Bloom’s Revised Taxonomy of Learning </a:t>
            </a:r>
            <a:r>
              <a:rPr lang="en-US" dirty="0" err="1" smtClean="0">
                <a:solidFill>
                  <a:schemeClr val="tx1"/>
                </a:solidFill>
              </a:rPr>
              <a:t>B</a:t>
            </a:r>
            <a:r>
              <a:rPr lang="en-US" b="1" dirty="0" err="1" smtClean="0">
                <a:solidFill>
                  <a:schemeClr val="tx1"/>
                </a:solidFill>
              </a:rPr>
              <a:t>ehaviours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268760"/>
            <a:ext cx="7854696" cy="5040560"/>
          </a:xfrm>
        </p:spPr>
        <p:txBody>
          <a:bodyPr>
            <a:normAutofit/>
          </a:bodyPr>
          <a:lstStyle/>
          <a:p>
            <a:pPr algn="l"/>
            <a:endParaRPr lang="en-US" b="1" dirty="0" smtClean="0">
              <a:latin typeface="+mj-lt"/>
            </a:endParaRP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2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179512" y="1556792"/>
          <a:ext cx="8605464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7164288" y="4725144"/>
            <a:ext cx="172819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Higher Order Thinking Skills - HOTS</a:t>
            </a:r>
            <a:endParaRPr lang="en-US" b="1" dirty="0"/>
          </a:p>
        </p:txBody>
      </p:sp>
      <p:sp>
        <p:nvSpPr>
          <p:cNvPr id="9" name="Rounded Rectangle 8"/>
          <p:cNvSpPr/>
          <p:nvPr/>
        </p:nvSpPr>
        <p:spPr>
          <a:xfrm>
            <a:off x="467544" y="4653136"/>
            <a:ext cx="172819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Lower Order Thinking Skills - LOTS</a:t>
            </a:r>
            <a:endParaRPr lang="en-US" b="1" dirty="0"/>
          </a:p>
        </p:txBody>
      </p:sp>
      <p:sp>
        <p:nvSpPr>
          <p:cNvPr id="10" name="Right Arrow 9"/>
          <p:cNvSpPr/>
          <p:nvPr/>
        </p:nvSpPr>
        <p:spPr>
          <a:xfrm>
            <a:off x="2699792" y="5229200"/>
            <a:ext cx="410445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67544" y="6237312"/>
            <a:ext cx="2520280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8" action="ppaction://hlinksldjump"/>
              </a:rPr>
              <a:t>Back to Cognition</a:t>
            </a:r>
            <a:endParaRPr lang="en-US" b="1" dirty="0">
              <a:latin typeface="+mj-lt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491880" y="6237312"/>
            <a:ext cx="2520280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9" action="ppaction://hlinksldjump"/>
              </a:rPr>
              <a:t>Learning </a:t>
            </a:r>
            <a:r>
              <a:rPr lang="en-US" b="1" dirty="0" err="1" smtClean="0">
                <a:latin typeface="+mj-lt"/>
                <a:hlinkClick r:id="rId9" action="ppaction://hlinksldjump"/>
              </a:rPr>
              <a:t>Behaviours</a:t>
            </a:r>
            <a:endParaRPr lang="en-US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10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FFFFF"/>
      </a:hlink>
      <a:folHlink>
        <a:srgbClr val="FFFFFF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476</TotalTime>
  <Words>479</Words>
  <Application>Microsoft Office PowerPoint</Application>
  <PresentationFormat>Skærmshow (4:3)</PresentationFormat>
  <Paragraphs>109</Paragraphs>
  <Slides>11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11</vt:i4>
      </vt:variant>
    </vt:vector>
  </HeadingPairs>
  <TitlesOfParts>
    <vt:vector size="17" baseType="lpstr">
      <vt:lpstr>Aharoni</vt:lpstr>
      <vt:lpstr>Arial</vt:lpstr>
      <vt:lpstr>Calibri</vt:lpstr>
      <vt:lpstr>Constantia</vt:lpstr>
      <vt:lpstr>Wingdings 2</vt:lpstr>
      <vt:lpstr>Flow</vt:lpstr>
      <vt:lpstr>Superheroes A CLIL Lesson Level A1</vt:lpstr>
      <vt:lpstr>PowerPoint-præsentation</vt:lpstr>
      <vt:lpstr>TOPIC</vt:lpstr>
      <vt:lpstr>CONTENT</vt:lpstr>
      <vt:lpstr>Communication</vt:lpstr>
      <vt:lpstr>COGNITION</vt:lpstr>
      <vt:lpstr>COMPETENCE</vt:lpstr>
      <vt:lpstr>COMMUNITY</vt:lpstr>
      <vt:lpstr>Bloom’s Revised Taxonomy of Learning Behaviours 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Sandra</dc:creator>
  <cp:lastModifiedBy>Lise Kjems Knattrup</cp:lastModifiedBy>
  <cp:revision>93</cp:revision>
  <dcterms:created xsi:type="dcterms:W3CDTF">2014-01-30T12:19:02Z</dcterms:created>
  <dcterms:modified xsi:type="dcterms:W3CDTF">2016-06-02T08:42:32Z</dcterms:modified>
</cp:coreProperties>
</file>